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558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950F258-F7C5-4D22-BEAC-EA5ECCE3CAE9}" type="datetimeFigureOut">
              <a:rPr lang="pl-PL" smtClean="0"/>
              <a:pPr/>
              <a:t>05.09.2021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C80D-1727-4705-94C1-D7760808AAFF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575785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0F258-F7C5-4D22-BEAC-EA5ECCE3CAE9}" type="datetimeFigureOut">
              <a:rPr lang="pl-PL" smtClean="0"/>
              <a:pPr/>
              <a:t>05.09.2021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C80D-1727-4705-94C1-D7760808AAF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031766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0F258-F7C5-4D22-BEAC-EA5ECCE3CAE9}" type="datetimeFigureOut">
              <a:rPr lang="pl-PL" smtClean="0"/>
              <a:pPr/>
              <a:t>05.09.2021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C80D-1727-4705-94C1-D7760808AAFF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65013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0F258-F7C5-4D22-BEAC-EA5ECCE3CAE9}" type="datetimeFigureOut">
              <a:rPr lang="pl-PL" smtClean="0"/>
              <a:pPr/>
              <a:t>05.09.2021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C80D-1727-4705-94C1-D7760808AAF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093182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0F258-F7C5-4D22-BEAC-EA5ECCE3CAE9}" type="datetimeFigureOut">
              <a:rPr lang="pl-PL" smtClean="0"/>
              <a:pPr/>
              <a:t>05.09.2021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C80D-1727-4705-94C1-D7760808AAFF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373793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0F258-F7C5-4D22-BEAC-EA5ECCE3CAE9}" type="datetimeFigureOut">
              <a:rPr lang="pl-PL" smtClean="0"/>
              <a:pPr/>
              <a:t>05.09.2021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C80D-1727-4705-94C1-D7760808AAF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501208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0F258-F7C5-4D22-BEAC-EA5ECCE3CAE9}" type="datetimeFigureOut">
              <a:rPr lang="pl-PL" smtClean="0"/>
              <a:pPr/>
              <a:t>05.09.2021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C80D-1727-4705-94C1-D7760808AAF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151543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0F258-F7C5-4D22-BEAC-EA5ECCE3CAE9}" type="datetimeFigureOut">
              <a:rPr lang="pl-PL" smtClean="0"/>
              <a:pPr/>
              <a:t>05.09.2021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C80D-1727-4705-94C1-D7760808AAF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73274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0F258-F7C5-4D22-BEAC-EA5ECCE3CAE9}" type="datetimeFigureOut">
              <a:rPr lang="pl-PL" smtClean="0"/>
              <a:pPr/>
              <a:t>05.09.2021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C80D-1727-4705-94C1-D7760808AAF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91169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0F258-F7C5-4D22-BEAC-EA5ECCE3CAE9}" type="datetimeFigureOut">
              <a:rPr lang="pl-PL" smtClean="0"/>
              <a:pPr/>
              <a:t>05.09.2021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C80D-1727-4705-94C1-D7760808AAF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891623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0F258-F7C5-4D22-BEAC-EA5ECCE3CAE9}" type="datetimeFigureOut">
              <a:rPr lang="pl-PL" smtClean="0"/>
              <a:pPr/>
              <a:t>05.09.2021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C80D-1727-4705-94C1-D7760808AAFF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4987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950F258-F7C5-4D22-BEAC-EA5ECCE3CAE9}" type="datetimeFigureOut">
              <a:rPr lang="pl-PL" smtClean="0"/>
              <a:pPr/>
              <a:t>05.09.2021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589C80D-1727-4705-94C1-D7760808AAFF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83227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28F9D93-55B5-4ADB-9241-E6AE1496DB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Życiorys i twórczość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330A4FB7-1366-495B-912B-DECA2FB314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Gabrieli Zapolskiej</a:t>
            </a:r>
          </a:p>
        </p:txBody>
      </p:sp>
    </p:spTree>
    <p:extLst>
      <p:ext uri="{BB962C8B-B14F-4D97-AF65-F5344CB8AC3E}">
        <p14:creationId xmlns:p14="http://schemas.microsoft.com/office/powerpoint/2010/main" xmlns="" val="11212141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62DA117-75BA-46E2-8CEB-8FA98A98C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Ostatnie lata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82595A9-F92A-47EE-BD05-E69B12AAE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Mieszkała w willi „Skiz” na Łyczakowie, gdzie spędziła ostatnie lata swego życia.</a:t>
            </a:r>
          </a:p>
          <a:p>
            <a:pPr algn="l"/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Zmarła 17 grudnia 1921 we Lwowie i 22 grudnia została pochowana w Alei Zasłużonych na Cmentarzy Łyczakowskim.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91CDA3DE-7659-4AE9-BBE0-C9B2C5CDF4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6695" y="3429000"/>
            <a:ext cx="2495792" cy="330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54992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8969F8C-4EA1-4217-9E29-EBA6C2D68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Miejsce spoczynku</a:t>
            </a: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xmlns="" id="{0A4A0B27-898C-422B-92C3-832C8DD64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Cmentarz Łyczakowski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8C7B2A79-A771-4FEA-AB0F-0859784EBB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78405" y="2899734"/>
            <a:ext cx="457200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28793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53AC285-234C-4E4D-8D78-0289285B4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Grób Gabrieli </a:t>
            </a:r>
            <a:r>
              <a:rPr lang="pl-PL" dirty="0" err="1"/>
              <a:t>zapolskiej</a:t>
            </a:r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5DA1CD1C-A445-4FB5-B272-539F91B9EB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2252" y="2286000"/>
            <a:ext cx="5363633" cy="4022725"/>
          </a:xfrm>
        </p:spPr>
      </p:pic>
    </p:spTree>
    <p:extLst>
      <p:ext uri="{BB962C8B-B14F-4D97-AF65-F5344CB8AC3E}">
        <p14:creationId xmlns:p14="http://schemas.microsoft.com/office/powerpoint/2010/main" xmlns="" val="16278006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1C5A6C6-7518-46E6-82ED-0B8F85878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Dziękuję za uwagę!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5EB7B0B8-13B4-42A2-9EDF-9C03D00537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7149511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B059F63-79BA-46E5-89AF-D25AB453C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Kołyska i weselny wianek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592936F-4E28-4C5B-85A9-226C88869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Gabriela Zapolska, właściwie Maria Gabriela Janowska z domu Piotrowska, herbu Korwin.   Ur.30 marca 1857 w Podhajcach (wieś na Ukrainie). </a:t>
            </a:r>
            <a:r>
              <a:rPr lang="pl-PL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Uczyła</a:t>
            </a:r>
            <a:r>
              <a:rPr lang="pl-PL" sz="21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l-PL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się w rodzinnym domu oraz w prywatnym Instytucie Wychowawczo-Naukowym  we Lwowie.</a:t>
            </a:r>
            <a:endParaRPr lang="pl-PL" sz="2000" dirty="0"/>
          </a:p>
          <a:p>
            <a:r>
              <a:rPr lang="pl-PL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W 1876 wyszła za </a:t>
            </a:r>
            <a:r>
              <a:rPr lang="pl-PL" sz="180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mąż</a:t>
            </a:r>
            <a:r>
              <a:rPr lang="pl-PL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za porucznika gwardii carskiej,</a:t>
            </a:r>
          </a:p>
          <a:p>
            <a:r>
              <a:rPr lang="pl-PL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Konstantego Śnieżko-Błockiego herbu Leliwa.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F32EEBD3-C38B-4010-9BFE-A4DBF97A87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7231" y="3429000"/>
            <a:ext cx="2378528" cy="312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64248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A3CF5D6-C5C7-451D-AE6D-213F06369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małżeństwo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D37EA438-A60D-4FA5-884B-8B4020A36C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Herb Korwin</a:t>
            </a: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xmlns="" id="{B528A3CB-76ED-4573-A861-9FF338F4AEA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0588" y="2967038"/>
            <a:ext cx="2581261" cy="3341687"/>
          </a:xfrm>
        </p:spPr>
      </p:pic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F1E722B1-00EF-4BA0-A4A0-6789EA56B2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Herb Leliwa</a:t>
            </a:r>
          </a:p>
        </p:txBody>
      </p:sp>
      <p:pic>
        <p:nvPicPr>
          <p:cNvPr id="12" name="Symbol zastępczy zawartości 11">
            <a:extLst>
              <a:ext uri="{FF2B5EF4-FFF2-40B4-BE49-F238E27FC236}">
                <a16:creationId xmlns:a16="http://schemas.microsoft.com/office/drawing/2014/main" xmlns="" id="{6900805C-0D12-4FC4-84D1-756E25FBBD3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6939" y="2967038"/>
            <a:ext cx="2323135" cy="3341687"/>
          </a:xfrm>
        </p:spPr>
      </p:pic>
    </p:spTree>
    <p:extLst>
      <p:ext uri="{BB962C8B-B14F-4D97-AF65-F5344CB8AC3E}">
        <p14:creationId xmlns:p14="http://schemas.microsoft.com/office/powerpoint/2010/main" xmlns="" val="39264746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3BB5039-E16E-4B2E-825F-8EE4A51B5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Kariera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1842449-F268-46A5-9B57-E57672D08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2249424"/>
            <a:ext cx="9720073" cy="4023360"/>
          </a:xfrm>
        </p:spPr>
        <p:txBody>
          <a:bodyPr/>
          <a:lstStyle/>
          <a:p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W 1879 zaczęła występować w amatorskim teatrze w Warszawie; w 1881 zerwała z mężem (małżeństwo unieważniono w 1888), rodziną i środowiskiem, a w styczniu 1882 została zaangażowana jako aktorka w teatrze w Krakowie i tam przyjęła pseudonim Gabriela Zapolska.</a:t>
            </a:r>
          </a:p>
          <a:p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Występowała też we Lwowie, Poznaniu i w galicyjskich                     zespołach wędrownych.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9171F58B-5E9D-47D0-B4CF-CC90ECCBB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30374" y="3591056"/>
            <a:ext cx="2613826" cy="312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09537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0051FF3-F804-4466-90AE-230A00279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autograf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1D22207-62F5-4E01-95CE-A4E66590D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Jako pisarka zadebiutowała w 1883 roku pod pseudonimem Gabriela Zapolska. Debiutowała opowiadaniem pt. </a:t>
            </a:r>
            <a:r>
              <a:rPr lang="pl-PL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Jeden dzień z życia róży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(1881), ogłaszała nowele i powieści w prasie lwowskiej, następnie warszawskiej.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929A05DB-C7CF-4225-B7AE-E1775FD23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1245" y="3429000"/>
            <a:ext cx="3005870" cy="300587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E6352F95-F0D0-4849-A8EC-B728E3F28F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00756" y="3429000"/>
            <a:ext cx="2283528" cy="300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29634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6636175-566B-47A8-B14D-603B46607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Drugi mąż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6EA30D2-4844-4224-B807-B0057F20B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Od 1904 zamieszkała na stałe we Lwowie, zorganizowała wraz z drugim mężem, malarzem Stanisławem Janowskim, zespół teatralny, z którym objeżdżała </a:t>
            </a:r>
            <a:r>
              <a:rPr lang="pl-PL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Galicję.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C3A1ACE1-649F-41BA-9505-06DBE7F6E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80673" y="3004457"/>
            <a:ext cx="2612856" cy="3662623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6418A72A-C49E-48F4-98EE-45C2B1530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799" y="3308935"/>
            <a:ext cx="5292729" cy="335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42667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CAA5E97-2E32-4822-9734-7B65877E2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cukiernia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3B64731-EF06-4226-B29F-2FFFFA80F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W roku 1912 wzięła udział w zorganizowanej w Pradze, Wystawie Pracy Kobiety Polskiej; została członkiem komisji artystycznej Teatru Premier, współpracowała z lwowskim Teatrem niezależnym. Po zajęciu Lwowa przez wojska rosyjskie (wrzesień 1914) prowadziła przez pewien czas cukiernię. 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0001678B-B42B-4F5E-8652-C0D7A587CB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7146" y="3680460"/>
            <a:ext cx="173355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42618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8E64CA0-13F3-4192-A581-E9CB1D4E6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premiera w </a:t>
            </a:r>
            <a:r>
              <a:rPr lang="pl-PL" dirty="0" err="1"/>
              <a:t>berlinie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A6F2C8C-ABB7-4427-9AEF-41062EE41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Twórczość dramatyczna Zapolskiej podzieliła się na dwa rodzaje: melodramatyczną dla popularnych wówczas „teatrów ogródkowych”  i komedie bądź tragedie dla teatrów wielkomiejskich.</a:t>
            </a:r>
          </a:p>
          <a:p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Interesowała się kulturą żydowską.</a:t>
            </a:r>
          </a:p>
          <a:p>
            <a:r>
              <a:rPr lang="pl-PL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W 1927 </a:t>
            </a:r>
            <a:r>
              <a:rPr lang="pl-PL" dirty="0">
                <a:solidFill>
                  <a:srgbClr val="202122"/>
                </a:solidFill>
                <a:latin typeface="Arial" panose="020B0604020202020204" pitchFamily="34" charset="0"/>
              </a:rPr>
              <a:t>w Berlinie 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odbyła się premiera                                                operetki Carewicz na podstawie sztuki                                               Zapolskiej o tym samym tytule.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B9BF34A0-9DA1-4458-BD44-721F0834F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8416" y="3429000"/>
            <a:ext cx="2114327" cy="310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14146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9998FCD-DA94-492E-9BA3-836BD6E38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portret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7693173-8C8D-4214-BCB4-A748B19FA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rgbClr val="202122"/>
                </a:solidFill>
                <a:latin typeface="Arial" panose="020B0604020202020204" pitchFamily="34" charset="0"/>
              </a:rPr>
              <a:t>Julian Fałat,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pl-PL" b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Portret Gabrieli Zapolskiej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1898r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6260DEDC-81A0-4E34-A14D-C55880F1E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0695" y="2902463"/>
            <a:ext cx="2534591" cy="360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59223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ny">
  <a:themeElements>
    <a:clrScheme name="Integralny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ny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ny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TM02900720[[fn=Integralny]]</Template>
  <TotalTime>111</TotalTime>
  <Words>183</Words>
  <Application>Microsoft Office PowerPoint</Application>
  <PresentationFormat>Niestandardowy</PresentationFormat>
  <Paragraphs>31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Integralny</vt:lpstr>
      <vt:lpstr>Życiorys i twórczość</vt:lpstr>
      <vt:lpstr>Kołyska i weselny wianek</vt:lpstr>
      <vt:lpstr>małżeństwo</vt:lpstr>
      <vt:lpstr>Kariera</vt:lpstr>
      <vt:lpstr>autograf</vt:lpstr>
      <vt:lpstr>Drugi mąż</vt:lpstr>
      <vt:lpstr>cukiernia</vt:lpstr>
      <vt:lpstr>premiera w berlinie</vt:lpstr>
      <vt:lpstr>portret</vt:lpstr>
      <vt:lpstr>Ostatnie lata</vt:lpstr>
      <vt:lpstr>Miejsce spoczynku</vt:lpstr>
      <vt:lpstr>Grób Gabrieli zapolskiej</vt:lpstr>
      <vt:lpstr>Dziękuję za uwagę!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Życiorys i twórczość</dc:title>
  <dc:creator>marek gabka</dc:creator>
  <cp:lastModifiedBy>Waldek</cp:lastModifiedBy>
  <cp:revision>3</cp:revision>
  <dcterms:created xsi:type="dcterms:W3CDTF">2021-09-04T18:35:41Z</dcterms:created>
  <dcterms:modified xsi:type="dcterms:W3CDTF">2021-09-05T20:16:46Z</dcterms:modified>
</cp:coreProperties>
</file>